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Unbounded"/>
      <p:regular r:id="rId18"/>
    </p:embeddedFont>
    <p:embeddedFont>
      <p:font typeface="Unbounded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  <p:embeddedFont>
      <p:font typeface="Cabin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436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Campus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30659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Utilizing AI assistants for enhanced educational environments. Introducing a seamless blend of technology and education.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34184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TEAM MEMBERS:-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9940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RAMAN-2401420021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64629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RAYYAN-2401420046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29851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MANJEET-2401420045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9507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RISHAB-2401420054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6029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13084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 of the Smart Campus Project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998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AI-Powered Assistants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streamline communication, personalize learning, and support administration.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6659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IoT Device Integration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enabling real-time monitoring and management of campus facilities.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3331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Automated Administrative Processes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reduce errors and improve operational efficiency.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0004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Analytics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informed decision-making and resource optimization.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667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Enhanced Student Services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such as instant inquiry responses and personalized recommendations.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03349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Sustainability Focus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through energy-efficient systems and smart resource management.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3969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Future 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0670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Smart Campus boosts education quality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57342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assistants enhance engagement and safety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04015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Ongoing innovation for sustainability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5068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Future: deeper AI integration and analytics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206" y="394573"/>
            <a:ext cx="4025979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Smart Campus</a:t>
            </a:r>
            <a:endParaRPr lang="en-US" sz="1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206" y="855226"/>
            <a:ext cx="7802880" cy="7802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2206" y="8856226"/>
            <a:ext cx="1279446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Presentation Focus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502206" y="9086612"/>
            <a:ext cx="6699290" cy="149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Exploring Smart Campus concept</a:t>
            </a:r>
            <a:endParaRPr lang="en-US" sz="700" dirty="0"/>
          </a:p>
        </p:txBody>
      </p:sp>
      <p:sp>
        <p:nvSpPr>
          <p:cNvPr id="6" name="Text 3"/>
          <p:cNvSpPr/>
          <p:nvPr/>
        </p:nvSpPr>
        <p:spPr>
          <a:xfrm>
            <a:off x="502206" y="9319617"/>
            <a:ext cx="6699290" cy="149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assistants improving services</a:t>
            </a:r>
            <a:endParaRPr lang="en-US" sz="700" dirty="0"/>
          </a:p>
        </p:txBody>
      </p:sp>
      <p:sp>
        <p:nvSpPr>
          <p:cNvPr id="7" name="Text 4"/>
          <p:cNvSpPr/>
          <p:nvPr/>
        </p:nvSpPr>
        <p:spPr>
          <a:xfrm>
            <a:off x="502206" y="9552623"/>
            <a:ext cx="6699290" cy="149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Boosting efficiency and engagement</a:t>
            </a:r>
            <a:endParaRPr lang="en-US" sz="700" dirty="0"/>
          </a:p>
        </p:txBody>
      </p:sp>
      <p:sp>
        <p:nvSpPr>
          <p:cNvPr id="8" name="Text 5"/>
          <p:cNvSpPr/>
          <p:nvPr/>
        </p:nvSpPr>
        <p:spPr>
          <a:xfrm>
            <a:off x="7436525" y="8856226"/>
            <a:ext cx="1097399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Benefits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7436525" y="9086612"/>
            <a:ext cx="6699290" cy="149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Optimized resource management</a:t>
            </a:r>
            <a:endParaRPr lang="en-US" sz="700" dirty="0"/>
          </a:p>
        </p:txBody>
      </p:sp>
      <p:sp>
        <p:nvSpPr>
          <p:cNvPr id="10" name="Text 7"/>
          <p:cNvSpPr/>
          <p:nvPr/>
        </p:nvSpPr>
        <p:spPr>
          <a:xfrm>
            <a:off x="7436525" y="9268301"/>
            <a:ext cx="6699290" cy="149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Enhanced learning environments</a:t>
            </a:r>
            <a:endParaRPr lang="en-US" sz="700" dirty="0"/>
          </a:p>
        </p:txBody>
      </p:sp>
      <p:sp>
        <p:nvSpPr>
          <p:cNvPr id="11" name="Text 8"/>
          <p:cNvSpPr/>
          <p:nvPr/>
        </p:nvSpPr>
        <p:spPr>
          <a:xfrm>
            <a:off x="7436525" y="9449991"/>
            <a:ext cx="6699290" cy="149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Improved communication</a:t>
            </a:r>
            <a:endParaRPr lang="en-US" sz="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34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0064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206442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088713"/>
            <a:ext cx="30671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Definition &amp; Scope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What constitutes a Smart Campus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34460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6424374" y="350400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Importance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Role of AI assistants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494359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Current Trends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Emerging technologies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4124" y="63251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24374" y="638317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1019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1019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Student services and safety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33242"/>
            <a:ext cx="93920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Definition of Smart Campus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96232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335548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18303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IoT devices and AI-powered solutions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96232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335548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18303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Resource management and automation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96232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335548"/>
            <a:ext cx="32380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31086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 and responsive environment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783"/>
            <a:ext cx="94066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 of AI Assistants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921550"/>
            <a:ext cx="3014305" cy="1862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083725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Streamline communication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1921550"/>
            <a:ext cx="3014305" cy="18629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51233" y="4083725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Personalize learning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1921550"/>
            <a:ext cx="3014305" cy="18629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4743" y="4083725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 administration</a:t>
            </a:r>
            <a:endParaRPr lang="en-US" sz="18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1921550"/>
            <a:ext cx="3014424" cy="186297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78252" y="4083725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 engagement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45499"/>
            <a:ext cx="3014305" cy="186297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37724" y="710767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 resource use</a:t>
            </a:r>
            <a:endParaRPr lang="en-US" sz="18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233" y="4945499"/>
            <a:ext cx="3014305" cy="186297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151233" y="710767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 decision-making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54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Current Trends in Smart Campuses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62488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762488"/>
            <a:ext cx="37361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AI Adoption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25802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Personalized learning tech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880366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3880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IoT Connectivity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37590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Smart devices network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99824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49982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Analytics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49378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Informed decision-making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611612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939683" y="6116122"/>
            <a:ext cx="33967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Sustainability Focus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611660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Energy-efficient systems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635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Applications: Student Services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305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51282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Instant Inquiry Responses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360307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Course schedules, facilities info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4305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985897" y="351282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Enrollment Assistance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4360307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Streamlined registration processes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051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687378"/>
            <a:ext cx="54119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18291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Resources and activities tailored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422767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Applications: Administrative Efficiency</a:t>
            </a:r>
            <a:endParaRPr lang="en-US" sz="1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713303"/>
            <a:ext cx="7802880" cy="7802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14399" y="9216271"/>
            <a:ext cx="915233" cy="11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Automation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418862" y="9377363"/>
            <a:ext cx="5210770" cy="124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Scheduling and data entry</a:t>
            </a:r>
            <a:endParaRPr lang="en-US" sz="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13" y="8603694"/>
            <a:ext cx="3137773" cy="31377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25530" y="9201210"/>
            <a:ext cx="116324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9000768" y="9216271"/>
            <a:ext cx="915233" cy="11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Error Reduction</a:t>
            </a:r>
            <a:endParaRPr lang="en-US" sz="700" dirty="0"/>
          </a:p>
        </p:txBody>
      </p:sp>
      <p:sp>
        <p:nvSpPr>
          <p:cNvPr id="9" name="Text 5"/>
          <p:cNvSpPr/>
          <p:nvPr/>
        </p:nvSpPr>
        <p:spPr>
          <a:xfrm>
            <a:off x="9000768" y="9377363"/>
            <a:ext cx="5210770" cy="124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Minimize manual mistakes</a:t>
            </a:r>
            <a:endParaRPr lang="en-US" sz="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313" y="8603694"/>
            <a:ext cx="3137773" cy="31377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55484" y="9468267"/>
            <a:ext cx="116324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900" dirty="0"/>
          </a:p>
        </p:txBody>
      </p:sp>
      <p:sp>
        <p:nvSpPr>
          <p:cNvPr id="12" name="Text 7"/>
          <p:cNvSpPr/>
          <p:nvPr/>
        </p:nvSpPr>
        <p:spPr>
          <a:xfrm>
            <a:off x="9000768" y="10843498"/>
            <a:ext cx="915233" cy="11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</a:t>
            </a:r>
            <a:endParaRPr lang="en-US" sz="700" dirty="0"/>
          </a:p>
        </p:txBody>
      </p:sp>
      <p:sp>
        <p:nvSpPr>
          <p:cNvPr id="13" name="Text 8"/>
          <p:cNvSpPr/>
          <p:nvPr/>
        </p:nvSpPr>
        <p:spPr>
          <a:xfrm>
            <a:off x="9000768" y="11004590"/>
            <a:ext cx="5210770" cy="124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 resources and decisions</a:t>
            </a:r>
            <a:endParaRPr lang="en-US" sz="6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313" y="8603694"/>
            <a:ext cx="3137773" cy="313777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888426" y="10998220"/>
            <a:ext cx="116324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900" dirty="0"/>
          </a:p>
        </p:txBody>
      </p:sp>
      <p:sp>
        <p:nvSpPr>
          <p:cNvPr id="16" name="Text 10"/>
          <p:cNvSpPr/>
          <p:nvPr/>
        </p:nvSpPr>
        <p:spPr>
          <a:xfrm>
            <a:off x="4502706" y="10843498"/>
            <a:ext cx="1126927" cy="114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Staff Empowerment</a:t>
            </a:r>
            <a:endParaRPr lang="en-US" sz="700" dirty="0"/>
          </a:p>
        </p:txBody>
      </p:sp>
      <p:sp>
        <p:nvSpPr>
          <p:cNvPr id="17" name="Text 11"/>
          <p:cNvSpPr/>
          <p:nvPr/>
        </p:nvSpPr>
        <p:spPr>
          <a:xfrm>
            <a:off x="418862" y="11004590"/>
            <a:ext cx="5210770" cy="124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strategic tasks</a:t>
            </a:r>
            <a:endParaRPr lang="en-US" sz="6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313" y="8603694"/>
            <a:ext cx="3137773" cy="313777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358473" y="10731163"/>
            <a:ext cx="116324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9032"/>
            <a:ext cx="77300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6179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campus environments face challenges including inefficient student service response times, administrative overload caused by manual data management, and limited personalized support for learners.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9704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Communication gaps between students, faculty, and staff often lead to delayed information dissemination and reduced engagement.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322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Resource management inefficiencies increase operational costs and hinder the delivery of a high-quality educational experience.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68452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Smart Campus solutions leveraging AI assistants aim to address these issues by automating routine tasks, enhancing real-time interaction, and optimizing campus resources for improved efficiency and satisfaction.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2025-05-07T08:58:54Z</dcterms:created>
  <dcterms:modified xsi:type="dcterms:W3CDTF">2025-05-07T08:58:54Z</dcterms:modified>
</cp:coreProperties>
</file>